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4" r:id="rId4"/>
    <p:sldId id="257" r:id="rId5"/>
    <p:sldId id="258" r:id="rId6"/>
    <p:sldId id="260" r:id="rId7"/>
    <p:sldId id="261" r:id="rId8"/>
    <p:sldId id="259" r:id="rId9"/>
    <p:sldId id="270" r:id="rId10"/>
    <p:sldId id="271" r:id="rId11"/>
    <p:sldId id="266" r:id="rId12"/>
    <p:sldId id="265" r:id="rId13"/>
    <p:sldId id="267" r:id="rId14"/>
    <p:sldId id="268" r:id="rId15"/>
    <p:sldId id="263" r:id="rId16"/>
    <p:sldId id="262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0469A4-A041-44C7-A777-4445893A67D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576CC1-879F-47AA-8E68-F9AF1430A4B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572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Jacob Riis Photos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3733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44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17638"/>
            <a:ext cx="8763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2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5438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2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58200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88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27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007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53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0865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65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7724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49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15. 1906 – SF Earthquake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6840"/>
            <a:ext cx="8686800" cy="519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86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16. Chicago Fire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14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2055-0A1A-486C-AC15-842C44C0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5B93D-44B9-4AF6-8334-F83E8D784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Directions- Get out a sheet of paper and number it 1-16. </a:t>
            </a:r>
          </a:p>
          <a:p>
            <a:r>
              <a:rPr lang="en-US" dirty="0"/>
              <a:t>I will be showing you 16 images from Jacob Riis’s Book, How The Other Half Lives.  </a:t>
            </a:r>
          </a:p>
          <a:p>
            <a:r>
              <a:rPr lang="en-US" dirty="0"/>
              <a:t>Your assignment is to write down THREE details, for each photo, that show the ”New  Immigrant” experience.</a:t>
            </a:r>
          </a:p>
        </p:txBody>
      </p:sp>
    </p:spTree>
    <p:extLst>
      <p:ext uri="{BB962C8B-B14F-4D97-AF65-F5344CB8AC3E}">
        <p14:creationId xmlns:p14="http://schemas.microsoft.com/office/powerpoint/2010/main" val="80124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How the Other Half Lives</a:t>
            </a:r>
          </a:p>
        </p:txBody>
      </p:sp>
      <p:pic>
        <p:nvPicPr>
          <p:cNvPr id="1028" name="Picture 4" descr="Jacob A. Riis: How the Other Half Lives – Wichita Sedgwick County  Historical Museum">
            <a:extLst>
              <a:ext uri="{FF2B5EF4-FFF2-40B4-BE49-F238E27FC236}">
                <a16:creationId xmlns:a16="http://schemas.microsoft.com/office/drawing/2014/main" id="{069A02D7-68D9-4DB9-8828-70DB01598C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7638"/>
            <a:ext cx="8839200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6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3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74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Alley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8610600" cy="516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77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69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58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96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848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54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1628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8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11718</TotalTime>
  <Words>89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Book Antiqua</vt:lpstr>
      <vt:lpstr>Lucida Sans</vt:lpstr>
      <vt:lpstr>Wingdings</vt:lpstr>
      <vt:lpstr>Wingdings 2</vt:lpstr>
      <vt:lpstr>Wingdings 3</vt:lpstr>
      <vt:lpstr>Apex</vt:lpstr>
      <vt:lpstr>Jacob Riis Photos </vt:lpstr>
      <vt:lpstr>Assignment</vt:lpstr>
      <vt:lpstr>1. How the Other Half Lives</vt:lpstr>
      <vt:lpstr>2</vt:lpstr>
      <vt:lpstr>3. Alley </vt:lpstr>
      <vt:lpstr>4</vt:lpstr>
      <vt:lpstr>5</vt:lpstr>
      <vt:lpstr>6</vt:lpstr>
      <vt:lpstr>7</vt:lpstr>
      <vt:lpstr>8</vt:lpstr>
      <vt:lpstr>9</vt:lpstr>
      <vt:lpstr>10</vt:lpstr>
      <vt:lpstr>11.</vt:lpstr>
      <vt:lpstr>12</vt:lpstr>
      <vt:lpstr>13</vt:lpstr>
      <vt:lpstr>14</vt:lpstr>
      <vt:lpstr>15. 1906 – SF Earthquake</vt:lpstr>
      <vt:lpstr>16. Chicago Fire 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 Riis Photos</dc:title>
  <dc:creator>Alian, Justin</dc:creator>
  <cp:lastModifiedBy>Alian, Justin</cp:lastModifiedBy>
  <cp:revision>8</cp:revision>
  <dcterms:created xsi:type="dcterms:W3CDTF">2011-10-18T21:39:31Z</dcterms:created>
  <dcterms:modified xsi:type="dcterms:W3CDTF">2022-09-07T20:29:23Z</dcterms:modified>
</cp:coreProperties>
</file>